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embeddedFontLs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19" autoAdjust="0"/>
    <p:restoredTop sz="76832" autoAdjust="0"/>
  </p:normalViewPr>
  <p:slideViewPr>
    <p:cSldViewPr snapToGrid="0">
      <p:cViewPr varScale="1">
        <p:scale>
          <a:sx n="70" d="100"/>
          <a:sy n="70" d="100"/>
        </p:scale>
        <p:origin x="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812FE-0AAC-4A60-A7C0-A855749D3E39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AB62C-B567-44EE-AD57-EE270222C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100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AB62C-B567-44EE-AD57-EE270222CEC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225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사진 촬영 후 보낸 요청을 웹서버에서 받으면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우선 얼굴 인식을 위해 기존에 저장되어 있던 유저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벡터값들을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가져옵니다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촬영된 사진을 받았던 파일 이름 그대로 웹서버의 로컬 폴더에 저장합니다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AB62C-B567-44EE-AD57-EE270222CEC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975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다음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저장된 사진으로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벡터값을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추출합니다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얼굴 인식 시간의 대부분이 이 과정에 소요되는데요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벡터값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추출하는 데 약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초가 소요됩니다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벡터값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추출이 끝났다면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미리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로드했던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유저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벡터값들과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비교하여 최종적으로 사용자인지 판단하여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도어락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제어를 결정합니다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유사도가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0.89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이상일 경우 사용자로 판단하여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도어락이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잠금 해제되며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그보다 미만일 경우에는 방문자로 판단하여 총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번의 시도 중에서 모두 방문자로 판단하면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도어락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제어가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분간 정지되는 옵션까지 추가하였습니다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이렇게 하여 얼굴 인식을 통한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도어락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제어를 구현하였으며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초음파 센서 인식부터 얼굴 인식까지 총 소요시간은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 정도 측정되었습니다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AB62C-B567-44EE-AD57-EE270222CEC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126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AB62C-B567-44EE-AD57-EE270222CEC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053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AB62C-B567-44EE-AD57-EE270222CEC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744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먼저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도어락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제어에 사용된 모듈 및 제품에는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도어락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앞의 사람을 인식하는 초음파 센서와 센서 인식 후 사진 촬영에 쓰이는 카메라 모듈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그리고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도어락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제어의 핵심인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라즈베리파이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4 B+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모델이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AB62C-B567-44EE-AD57-EE270222CEC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393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다음으로 웹서버 구현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플라스크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　사용하였고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어플 구현에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안드로이드 스튜디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오를　사용하였습니다．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AB62C-B567-44EE-AD57-EE270222CEC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808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캡스톤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구현한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도어락의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제어 과정은 다음과 같이 사용자 등록 → 초음파 센서 인식 → 사진 촬영 → 얼굴 인식으로 이루어져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AB62C-B567-44EE-AD57-EE270222CEC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128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도어락을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사용하기 위해서는 먼저 어플을 통해 사용자 등록을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해야합니다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어플에서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사진을 등록한 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벡터값을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추출하기에 앞서 등록한 사진을 가져오기 위해 웹서버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URL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요청을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요청하려는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URL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매개변수에 등록하려는 사용자 이름을 넣어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파이어베이스에서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해당 사용자 사진을 모두 가져옵니다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다음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벡터값을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추출하는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URL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요청을 보내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벡터값을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계산하고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파일로 저장하면 사용자 등록이 완료됩니다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AB62C-B567-44EE-AD57-EE270222CE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180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도어락을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열기 위해서는 우선 초음파 센서 인식을 통해 카메라 모듈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얼굴인식 기능을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깨워야합니다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센서 세팅을 통해 초음파 센서 사용 설정을 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구형파를 발생시켜 펄스가 발생하고 돌아오는 시간을 측정합니다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측정된 시간을 거리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속력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시간 공식을 이용하여 거리로 변환시키고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거리가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30cm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미만 또는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3000cm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클 때 초음파 센서가 인식 되었음을 판단합니다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여기서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초음파 센서의 경우 사람의 얼굴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손 등과 같이 굴곡진 면에 대해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3000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이상의 값을 반환하기 때문에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3000cm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클 경우도 인식 판단 기준에 포함하였습니다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AB62C-B567-44EE-AD57-EE270222CEC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860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초음파 센서 인식이 된 경우에는 카메라로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도어락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앞에 있는 사람의 얼굴을 촬영합니다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외부인의 방문 시간을 기록하기 위해 촬영된 사진에 시간 정보를 넣어 저장하고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찍은 사진 한 장을 웹서버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URL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요청을 통해 전송하고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얼굴 인식 과정으로 넘어갑니다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AB62C-B567-44EE-AD57-EE270222CEC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37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8EA73-8182-4D2C-BAE5-6614497C0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E8E94A-7B00-48EA-AED3-E60F5D166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E62EA-C8BB-4156-93CD-E6900F75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D72C0F-B454-46F3-9AB0-3217A0DB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E8D6BE-10AD-469C-A50F-23E914DB3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158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516CE-5FC3-4255-97CE-5C5D842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C0DA0F-9069-48E3-8BED-3EC8FEC0C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ADC00-46DC-49B0-9265-807009A81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69E864-AFB2-4993-BE1D-9837894AA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350145-1F30-4098-99B1-E8A4ADAB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77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44AF7E-0666-4575-B122-249441204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6A08C6-EC5C-4A2A-BDF2-49F42E1F9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E71644-87E4-429F-8D91-D01F7EFDD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D3898F-60B4-41B3-A756-95575E04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4DC6B0-712C-4F11-8B85-19D93C2C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85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18D3C-2B79-47EC-91B9-ADC1C027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48739B-FED9-4D62-8FDD-D76DF4779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C23F39-7259-4ED6-9E21-12E3C51C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E508B-67F0-468D-BD9A-6393BD3C2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008EB-CA9C-4F8E-B97C-906ED9E2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47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3AAFB-2725-45C5-AE58-4AAA8646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CFC39F-701E-4475-97DC-B2DC6A571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35720-F109-423F-BF42-0B9E1D7AB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87637E-D110-4FF1-A428-E42003492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74CB62-C6FD-4216-B0DF-15234DC5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56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4C257-AAD5-432C-9306-AC673288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7E859-BC5D-46E0-AA9D-E0F6BB930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A6C80F-143E-4F15-A9B7-D0414BF07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8ED3B9-623F-4856-8CCC-D57CFC551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D17887-91A8-418D-8373-A75B445D6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CEF1A9-1C52-4546-84DE-5E6E1B64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603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032CE-F33B-4C0E-87A8-F7056368F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99950-86E0-4A18-AAFB-2E11BAF35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B3537D-75C6-4402-B7F7-58504DDB4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1F547C-9A62-403B-BFE9-43CE2D926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8B75F1-9836-40D1-8787-13AF9D00E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295DDF-F2FF-44C8-A970-6F7DE6958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E6E84E-3D87-4140-957D-BD4E75F37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BE6401-AF9B-4DFD-B79B-9913FBA7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60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F595E-DA99-41C3-BF5F-9B905BFB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90AABE-DF70-4362-B3AE-FFB7E8E50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F31241-EF65-47C6-AFC6-72D7EEFD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C3097F-6080-4100-85FA-46708F0A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3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16B2CE-2AEB-4553-82DB-F11039F5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58B00A-7606-40AF-8ACF-935C185F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BEB69D-A926-4E41-9B25-4500481F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605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3B937-FFE7-4247-885C-F1CE80CE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70F194-9EED-40E7-8384-A317919D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95EF24-B79F-45C2-8FBC-661993637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CA90AD-6CEF-4DF3-8334-5DA98BBD2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FC3857-1192-48E8-A218-E2068B07A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F06DF-1C65-4ED1-8CC4-8FE6FB15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078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4CFCC-E391-4960-8E7D-D34AE79C0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DDBA36-1B36-43EE-BE32-2C6BB84A4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94CB6-2EB4-4070-BE58-B1BD8B3E3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2EA6AD-2F10-49F0-930F-7E436EE2A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46B04-FCF7-4241-B8B5-F48A45CEC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CA8EF-3F58-4FB6-8D26-59549ADA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13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74B9CF-552D-4A35-A0F2-F47CB6D1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F1679B-70E8-44C7-9D6D-6A3F88B51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19438-CA8C-4057-8836-A0309821C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C50DF-E9CD-4073-8404-7A6C08882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C67803-E462-4C60-AF5B-02C9CE44A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5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9E4953E-A959-48FB-B2FA-952B3481A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6874EA-4961-4FA3-8D80-4A0FCAC3A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1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B44D14-1E3C-4C7A-8401-74C1760B3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4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615AAC-CF4A-40D7-9AD4-180784F74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4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27CD9C-F1B5-4ECB-9F97-149651C9E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4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27EEC7-60CF-4CD1-831B-735B12DA3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05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7B38FCC-E219-4C5A-9D45-FE2E69C08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3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25E7B1-662C-4602-BB23-EEBB1FD7D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71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97AC47-8188-44D6-81FA-9ECF32CA9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57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8F82D44-1161-45B8-94B1-D0CEE7FCD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17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D32504-9AC7-4D53-BA30-A81EF7172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9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1D577C-EEE3-4852-B936-AEC6BF0F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9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B31C17-14D0-4E8F-898A-764C8B165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56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9BD6A27-8A47-4831-9DE8-CCF261F03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39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B7BF17-9984-4C19-AEB0-11E7FA995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26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EAE7F7-D76C-462F-A30F-8708E345B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34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B37547F-C4E5-4DED-B05B-049DE81DA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94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C3BFD0A-B48E-4C2A-A7C1-F63AE8565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03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A1F025-C981-4FA2-80BC-B39A85B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62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5B6854-BF0B-41DB-B902-FABF521D3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05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0D899EC-1EF6-4BA6-9AFB-740A865B9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ED82747-672B-C2A7-4FAA-C6A2984109C5}"/>
              </a:ext>
            </a:extLst>
          </p:cNvPr>
          <p:cNvSpPr/>
          <p:nvPr/>
        </p:nvSpPr>
        <p:spPr>
          <a:xfrm>
            <a:off x="5635691" y="2649893"/>
            <a:ext cx="1555942" cy="3079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ＩＰ주소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2682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7D64E3-E1D1-4980-959D-2253A5290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45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92708F6-0DF0-401B-8286-A04A620E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16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95FEE8-A603-4E10-8FEB-DAF0C064F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46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B997B1-7E0A-49FA-BC07-1F04261A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79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4FF2C8-CAA9-4485-9C0F-25B41DCDA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23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31689E2-47F7-4B7D-85BC-B157A30B3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97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348007-7056-4BEF-A3DB-07F464A92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15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BB4F62-D2D5-49E7-9913-949ECB3FC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20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399</Words>
  <Application>Microsoft Office PowerPoint</Application>
  <PresentationFormat>와이드스크린</PresentationFormat>
  <Paragraphs>30</Paragraphs>
  <Slides>29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Arial</vt:lpstr>
      <vt:lpstr>맑은 고딕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nayoung</dc:creator>
  <cp:lastModifiedBy>nayoung</cp:lastModifiedBy>
  <cp:revision>34</cp:revision>
  <dcterms:created xsi:type="dcterms:W3CDTF">2023-06-13T06:24:09Z</dcterms:created>
  <dcterms:modified xsi:type="dcterms:W3CDTF">2023-10-21T09:00:48Z</dcterms:modified>
  <cp:contentStatus/>
</cp:coreProperties>
</file>